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igslide.ru/images/33/32841/96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6381328"/>
            <a:ext cx="5182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Подготовила: воспитатель Санникова Л.П.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54/177700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74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404664"/>
            <a:ext cx="7962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Метод моделирования ситуаций</a:t>
            </a:r>
            <a:r>
              <a:rPr lang="ru-RU" dirty="0"/>
              <a:t>.</a:t>
            </a:r>
          </a:p>
        </p:txBody>
      </p:sp>
      <p:pic>
        <p:nvPicPr>
          <p:cNvPr id="10242" name="Picture 2" descr="http://900igr.net/up/datai/212247/0018-009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66"/>
          <a:stretch/>
        </p:blipFill>
        <p:spPr bwMode="auto">
          <a:xfrm>
            <a:off x="-33004" y="989439"/>
            <a:ext cx="4385163" cy="24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900igr.net/up/datai/214869/0010-024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44" y="3410326"/>
            <a:ext cx="4434959" cy="332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5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54/177700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74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900igr.net/datas/mkhk/ZHilische-cheloveka/0015-015-Spasibo-za-vnim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632848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43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0.infourok.ru/images/doc/154/177700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74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04664"/>
            <a:ext cx="6240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Дыхательная гимнастика.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Эл-Март\Desktop\Технологии\20191129_100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9604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maam.ru/upload/blogs/detsad-209112-14511570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62" y="4200763"/>
            <a:ext cx="367155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rucheyok.ru/wp-content/uploads/2019/01/2p4umcd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0995"/>
            <a:ext cx="4123887" cy="308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54/177700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74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476672"/>
            <a:ext cx="6206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Пальчиковая гимнастика.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145" name="Picture 1" descr="C:\Users\Эл-Март\Desktop\Технологии\20191129_0934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r="25652"/>
          <a:stretch/>
        </p:blipFill>
        <p:spPr bwMode="auto">
          <a:xfrm rot="5400000">
            <a:off x="133181" y="929210"/>
            <a:ext cx="3091157" cy="31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Эл-Март\Desktop\Технологии\20191129_0944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35896" y="1123003"/>
            <a:ext cx="5292664" cy="317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Эл-Март\Desktop\Технологии\20191129_0947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r="19231" b="23525"/>
          <a:stretch/>
        </p:blipFill>
        <p:spPr bwMode="auto">
          <a:xfrm rot="5400000">
            <a:off x="2409481" y="3647283"/>
            <a:ext cx="2978278" cy="340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54/177700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74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48680"/>
            <a:ext cx="460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Гимнастика для глаз.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s://ds03.infourok.ru/uploads/ex/0217/0002869e-8424e023/img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8" t="11386" r="9700" b="11036"/>
          <a:stretch/>
        </p:blipFill>
        <p:spPr bwMode="auto">
          <a:xfrm>
            <a:off x="4139953" y="2831215"/>
            <a:ext cx="4986668" cy="398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zdorovoeoko.ru/wp-content/uploads/2018/06/detsad-104401-14150927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3474" r="23431" b="5012"/>
          <a:stretch/>
        </p:blipFill>
        <p:spPr bwMode="auto">
          <a:xfrm>
            <a:off x="0" y="1076064"/>
            <a:ext cx="4139952" cy="33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2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54/177700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74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54868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Психогимнастика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097" name="Picture 1" descr="G:\срелняя группа 2017\ромашка\SAM_48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3"/>
          <a:stretch/>
        </p:blipFill>
        <p:spPr bwMode="auto">
          <a:xfrm>
            <a:off x="2339752" y="3205234"/>
            <a:ext cx="3754581" cy="361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срелняя группа 2017\ромашка\SAM_48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3" t="17781" r="21181" b="12929"/>
          <a:stretch/>
        </p:blipFill>
        <p:spPr bwMode="auto">
          <a:xfrm>
            <a:off x="112696" y="1052736"/>
            <a:ext cx="2543638" cy="26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rebenkoved.ru/wp-content/uploads/2016/07/g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381" y="246415"/>
            <a:ext cx="3766099" cy="295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5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54/177700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74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4766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Релаксация.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3" name="Picture 1" descr="C:\Users\Эл-Март\Desktop\Технологии\20191129_1014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r="296"/>
          <a:stretch/>
        </p:blipFill>
        <p:spPr bwMode="auto">
          <a:xfrm>
            <a:off x="1259632" y="1215470"/>
            <a:ext cx="7120750" cy="487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54/177700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74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404664"/>
            <a:ext cx="408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Ритмопластика.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Эл-Март\Desktop\Технологии\20191129_084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1925"/>
            <a:ext cx="486003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fs00.infourok.ru/images/doc/137/159036/hello_html_me5da6c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304295"/>
            <a:ext cx="4224652" cy="31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Эл-Март\Documents\работа\Умники\IMG-20190423-WA0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200"/>
            <a:ext cx="3600399" cy="308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54/177700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40466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Игротеропия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7" name="Picture 1" descr="C:\Users\Эл-Март\Desktop\Технологии\20191129_101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0995"/>
            <a:ext cx="4427983" cy="317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Эл-Март\Documents\работа\пальчики\IMG_20120127_1944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09" y="61081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Эл-Март\Documents\работа\пальчики\IMG_20120127_1903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364" y="3429000"/>
            <a:ext cx="3772045" cy="318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Эл-Март\Documents\работа\Умники\IMG-20190423-WA004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3"/>
          <a:stretch/>
        </p:blipFill>
        <p:spPr bwMode="auto">
          <a:xfrm>
            <a:off x="1998292" y="4221088"/>
            <a:ext cx="3005756" cy="260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1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54/177700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74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548681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Информационно – коммуникационные технологии.</a:t>
            </a:r>
          </a:p>
        </p:txBody>
      </p:sp>
      <p:pic>
        <p:nvPicPr>
          <p:cNvPr id="8193" name="Picture 1" descr="G:\дополнительная работа по программе обж.и здоровье\все публикации\золотые правила декабрь\IMG_3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6" y="1155848"/>
            <a:ext cx="3000736" cy="225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G:\дополнительная работа по программе обж.и здоровье\все публикации\золотые правила декабрь\IMG_30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990799"/>
            <a:ext cx="4104457" cy="240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дополнительная работа по программе обж.и здоровье\все публикации\гигиена\IMG_29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53" y="3645024"/>
            <a:ext cx="3960843" cy="29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Эл-Март\Desktop\Детский сад\IMG-20180427-WA00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48978"/>
            <a:ext cx="4289170" cy="306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6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33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Эл-Март</dc:creator>
  <cp:lastModifiedBy>Эл-Март</cp:lastModifiedBy>
  <cp:revision>14</cp:revision>
  <dcterms:created xsi:type="dcterms:W3CDTF">2019-12-01T09:06:40Z</dcterms:created>
  <dcterms:modified xsi:type="dcterms:W3CDTF">2019-12-01T11:49:19Z</dcterms:modified>
</cp:coreProperties>
</file>